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20B6-F6B6-43E3-AA03-63377883935E}" type="datetimeFigureOut">
              <a:rPr lang="nl-NL" smtClean="0"/>
              <a:t>25-5-2021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7B24-B16B-4C7B-9890-318C15B0319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-O5UWiNtx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7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2</a:t>
            </a:r>
          </a:p>
          <a:p>
            <a:r>
              <a:rPr lang="nl-NL" dirty="0" smtClean="0"/>
              <a:t>‘Nationalisme’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	De opkomst van politiek-maatschappelijke stromingen: liberalisme, </a:t>
            </a:r>
            <a:r>
              <a:rPr lang="nl-NL" b="1" dirty="0" smtClean="0">
                <a:solidFill>
                  <a:srgbClr val="FF0000"/>
                </a:solidFill>
              </a:rPr>
              <a:t>nationalisme</a:t>
            </a:r>
            <a:r>
              <a:rPr lang="nl-NL" dirty="0" smtClean="0"/>
              <a:t>, socialisme, confessionalisme en feminisme.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Je moet dus weten dat in deze periode (19</a:t>
            </a:r>
            <a:r>
              <a:rPr lang="nl-NL" i="1" baseline="30000" dirty="0" smtClean="0"/>
              <a:t>e</a:t>
            </a:r>
            <a:r>
              <a:rPr lang="nl-NL" i="1" dirty="0" smtClean="0"/>
              <a:t> eeuw) politiek-maatschappelijke stromingen ontstonden en dat het nationalisme er daar een van was. Je moet de kenmerken van het nationalisme goed kennen. </a:t>
            </a:r>
            <a:endParaRPr lang="nl-NL" i="1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een </a:t>
            </a:r>
            <a:r>
              <a:rPr lang="nl-NL" dirty="0" err="1" smtClean="0"/>
              <a:t>mindmap</a:t>
            </a:r>
            <a:r>
              <a:rPr lang="nl-NL" dirty="0" smtClean="0"/>
              <a:t>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Wat weet je al van het nationalisme? </a:t>
            </a:r>
          </a:p>
          <a:p>
            <a:pPr>
              <a:buNone/>
            </a:pPr>
            <a:r>
              <a:rPr lang="nl-NL" dirty="0" smtClean="0"/>
              <a:t>Schrijf kenmerken op en probeer hier verbanden tussen te leggen.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Nationalisme, 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Opkomst 19</a:t>
            </a:r>
            <a:r>
              <a:rPr lang="nl-NL" baseline="30000" dirty="0" smtClean="0"/>
              <a:t>e</a:t>
            </a:r>
            <a:r>
              <a:rPr lang="nl-NL" dirty="0" smtClean="0"/>
              <a:t> eeuw </a:t>
            </a:r>
            <a:r>
              <a:rPr lang="nl-NL" dirty="0" err="1" smtClean="0"/>
              <a:t>o.i.v</a:t>
            </a:r>
            <a:r>
              <a:rPr lang="nl-NL" dirty="0" smtClean="0"/>
              <a:t>. de politieke veranderingen van de 18</a:t>
            </a:r>
            <a:r>
              <a:rPr lang="nl-NL" baseline="30000" dirty="0" smtClean="0"/>
              <a:t>e</a:t>
            </a:r>
            <a:r>
              <a:rPr lang="nl-NL" dirty="0" smtClean="0"/>
              <a:t>/19</a:t>
            </a:r>
            <a:r>
              <a:rPr lang="nl-NL" baseline="30000" dirty="0" smtClean="0"/>
              <a:t>e</a:t>
            </a:r>
            <a:r>
              <a:rPr lang="nl-NL" dirty="0" smtClean="0"/>
              <a:t> eeuw </a:t>
            </a:r>
            <a:r>
              <a:rPr lang="nl-NL" sz="1800" dirty="0" smtClean="0"/>
              <a:t>(volk kreeg toen meer macht = democratische revoluties)</a:t>
            </a:r>
            <a:r>
              <a:rPr lang="nl-NL" dirty="0" smtClean="0"/>
              <a:t> werd het volk steeds belangrijker. </a:t>
            </a:r>
          </a:p>
          <a:p>
            <a:r>
              <a:rPr lang="nl-NL" dirty="0" smtClean="0"/>
              <a:t>Natie = volk. Uitgangspunt van het nationalisme is dat het volk het belangrijkste is (en vaak gepaard met een afkeer of minachting voor andere volkeren). </a:t>
            </a:r>
          </a:p>
          <a:p>
            <a:r>
              <a:rPr lang="nl-NL" dirty="0" smtClean="0"/>
              <a:t>Sterke voorliefde voor de cultuur van het eigen volk. </a:t>
            </a:r>
            <a:r>
              <a:rPr lang="nl-NL" sz="2000" dirty="0" smtClean="0"/>
              <a:t>(Nu nog steeds bijv. Frankrijk zal bijv. bij het songfestival nooit in het Engels zingen). </a:t>
            </a:r>
            <a:endParaRPr lang="nl-NL" dirty="0" smtClean="0"/>
          </a:p>
          <a:p>
            <a:r>
              <a:rPr lang="nl-NL" dirty="0" smtClean="0"/>
              <a:t>Het volk heeft recht op een eigen –nationale- staat (natiestaat).</a:t>
            </a:r>
          </a:p>
          <a:p>
            <a:r>
              <a:rPr lang="nl-NL" dirty="0" smtClean="0"/>
              <a:t>Nationalisme in de kunst: beelden / schilderijen/ verhalen van helden uit het eigen volk </a:t>
            </a:r>
            <a:r>
              <a:rPr lang="nl-NL" sz="2300" dirty="0" smtClean="0"/>
              <a:t>(bijv. 17</a:t>
            </a:r>
            <a:r>
              <a:rPr lang="nl-NL" sz="2300" baseline="30000" dirty="0" smtClean="0"/>
              <a:t>e-</a:t>
            </a:r>
            <a:r>
              <a:rPr lang="nl-NL" sz="2300" dirty="0" smtClean="0"/>
              <a:t>eeuwse zeeheld Michiel de Ruijter krijgt in de 19</a:t>
            </a:r>
            <a:r>
              <a:rPr lang="nl-NL" sz="2300" baseline="30000" dirty="0" smtClean="0"/>
              <a:t>e</a:t>
            </a:r>
            <a:r>
              <a:rPr lang="nl-NL" sz="2300" dirty="0" smtClean="0"/>
              <a:t> eeuw een standbeeld). </a:t>
            </a:r>
            <a:endParaRPr lang="nl-NL" dirty="0" smtClean="0"/>
          </a:p>
          <a:p>
            <a:r>
              <a:rPr lang="nl-NL" dirty="0" smtClean="0"/>
              <a:t>Nationalisme in onderwijs: eigen taal belangrijkste, vaderlandse geschiedenis.</a:t>
            </a:r>
          </a:p>
          <a:p>
            <a:r>
              <a:rPr lang="nl-NL" dirty="0" smtClean="0"/>
              <a:t>Nationalisme in de economie: protectionisme, moderne industrie en technologie promoten / pronken, hebben van kolonies. </a:t>
            </a:r>
          </a:p>
          <a:p>
            <a:r>
              <a:rPr lang="nl-NL" dirty="0" smtClean="0"/>
              <a:t>militarisme (verheerlijking oorlog &amp; leger) </a:t>
            </a:r>
            <a:r>
              <a:rPr lang="nl-NL" dirty="0"/>
              <a:t>(voorbeeld van nu: </a:t>
            </a: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www.youtube.com/watch?v=x-O5UWiNtxQ</a:t>
            </a:r>
            <a:r>
              <a:rPr lang="nl-NL" dirty="0" smtClean="0"/>
              <a:t> )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4" name="Explosie 1 3"/>
          <p:cNvSpPr/>
          <p:nvPr/>
        </p:nvSpPr>
        <p:spPr>
          <a:xfrm>
            <a:off x="6444208" y="188640"/>
            <a:ext cx="2520280" cy="14127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/>
              <a:t>Ook wel: patriottisme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Voorbeeld: Duitsland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Voor 1871: Duitsland is een lappendeken van losse staatjes en staten. </a:t>
            </a:r>
          </a:p>
          <a:p>
            <a:r>
              <a:rPr lang="nl-NL" dirty="0" smtClean="0"/>
              <a:t>Vanaf 1871 (na het winnen van de Frans-Duitse oorlog) = Duitsland een </a:t>
            </a:r>
            <a:r>
              <a:rPr lang="nl-NL" b="1" dirty="0" smtClean="0">
                <a:solidFill>
                  <a:srgbClr val="FF0000"/>
                </a:solidFill>
              </a:rPr>
              <a:t>eenheidsstaat </a:t>
            </a:r>
            <a:r>
              <a:rPr lang="nl-NL" dirty="0" smtClean="0"/>
              <a:t>geworden. </a:t>
            </a:r>
          </a:p>
          <a:p>
            <a:r>
              <a:rPr lang="nl-NL" dirty="0" smtClean="0"/>
              <a:t>Deze eenheidsstaat was een keizerrijk. De voormalige koning van Pruissen (een belangrijke staat) werd de keizer van het nieuwe Duitse keizerrijk. </a:t>
            </a:r>
          </a:p>
          <a:p>
            <a:r>
              <a:rPr lang="nl-NL" dirty="0" smtClean="0"/>
              <a:t>Nationalistische gevoelens speelden een grote rol in Duitsland.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6336704" cy="411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De </a:t>
            </a:r>
            <a:r>
              <a:rPr lang="nl-NL" dirty="0"/>
              <a:t>historische figuur Arminius is vanaf </a:t>
            </a:r>
            <a:r>
              <a:rPr lang="nl-NL" dirty="0" smtClean="0"/>
              <a:t>de </a:t>
            </a:r>
          </a:p>
          <a:p>
            <a:pPr>
              <a:buNone/>
            </a:pPr>
            <a:r>
              <a:rPr lang="nl-NL" smtClean="0"/>
              <a:t>negentiende </a:t>
            </a:r>
            <a:r>
              <a:rPr lang="nl-NL" dirty="0"/>
              <a:t>eeuw in de </a:t>
            </a:r>
            <a:r>
              <a:rPr lang="nl-NL" dirty="0" smtClean="0"/>
              <a:t>Duitse </a:t>
            </a:r>
            <a:r>
              <a:rPr lang="nl-NL" smtClean="0"/>
              <a:t>geschiedenis </a:t>
            </a:r>
          </a:p>
          <a:p>
            <a:pPr>
              <a:buNone/>
            </a:pPr>
            <a:r>
              <a:rPr lang="nl-NL" smtClean="0"/>
              <a:t>telkens </a:t>
            </a:r>
            <a:r>
              <a:rPr lang="nl-NL" dirty="0"/>
              <a:t>op een andere manier gebruikt.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Noem </a:t>
            </a:r>
            <a:r>
              <a:rPr lang="nl-NL" dirty="0"/>
              <a:t>bij bron een kenmerkend aspect van die tijd en leg uit wat dit kenmerkende aspect te maken heeft met de weergave van Arminius in de bron.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74035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05064"/>
            <a:ext cx="77403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 examenvraag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mtClean="0"/>
              <a:t>	Zijn </a:t>
            </a:r>
            <a:r>
              <a:rPr lang="nl-NL" dirty="0"/>
              <a:t>standbeeld/voorbeeld moet groot worden </a:t>
            </a:r>
            <a:r>
              <a:rPr lang="nl-NL" dirty="0" smtClean="0"/>
              <a:t>neergezet, hij is dus een belangrijk figuur geweest in de Duitse geschiedenis. Er zijn ook veel mensen aanwezig bij de onthulling, dus dat wijst ook op het belang van zijn figuur.</a:t>
            </a:r>
          </a:p>
          <a:p>
            <a:pPr>
              <a:buNone/>
            </a:pPr>
            <a:r>
              <a:rPr lang="nl-NL" dirty="0"/>
              <a:t>	</a:t>
            </a:r>
            <a:r>
              <a:rPr lang="nl-NL" dirty="0" smtClean="0"/>
              <a:t> </a:t>
            </a:r>
            <a:r>
              <a:rPr lang="nl-NL" dirty="0"/>
              <a:t>Het kenmerkend aspect dat hierbij past is ‘de opkomst van het nationalisme' </a:t>
            </a:r>
            <a:r>
              <a:rPr lang="nl-NL" dirty="0" smtClean="0"/>
              <a:t>(2 punten)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334</Words>
  <Application>Microsoft Office PowerPoint</Application>
  <PresentationFormat>Diavoorstelling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Office-thema</vt:lpstr>
      <vt:lpstr>Hoofdstuk 7</vt:lpstr>
      <vt:lpstr>Kenmerkend aspect: </vt:lpstr>
      <vt:lpstr>Maak een mindmap…</vt:lpstr>
      <vt:lpstr>Nationalisme, kenmerken</vt:lpstr>
      <vt:lpstr>Voorbeeld: Duitsland</vt:lpstr>
      <vt:lpstr>Examenvraag</vt:lpstr>
      <vt:lpstr>PowerPoint-presentatie</vt:lpstr>
      <vt:lpstr>Antwoord examenvraag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9</dc:title>
  <dc:creator>Gebruiker</dc:creator>
  <cp:lastModifiedBy>Kristel Biemans</cp:lastModifiedBy>
  <cp:revision>14</cp:revision>
  <dcterms:created xsi:type="dcterms:W3CDTF">2015-09-06T16:21:16Z</dcterms:created>
  <dcterms:modified xsi:type="dcterms:W3CDTF">2021-05-25T06:31:12Z</dcterms:modified>
</cp:coreProperties>
</file>